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95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95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1/14/2022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2022/1/14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96006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三、畢業資格應修學分數：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1" y="5210552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自由學分：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包含外系學分、課程規劃中未有之本系課程、超修的專業選修或校訂必修學分。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72114"/>
              </p:ext>
            </p:extLst>
          </p:nvPr>
        </p:nvGraphicFramePr>
        <p:xfrm>
          <a:off x="971600" y="980728"/>
          <a:ext cx="7776865" cy="1764480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</a:t>
                      </a: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r>
                        <a:rPr lang="zh-TW" altLang="en-US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43026"/>
              </p:ext>
            </p:extLst>
          </p:nvPr>
        </p:nvGraphicFramePr>
        <p:xfrm>
          <a:off x="971600" y="3248696"/>
          <a:ext cx="7776862" cy="1764480"/>
        </p:xfrm>
        <a:graphic>
          <a:graphicData uri="http://schemas.openxmlformats.org/drawingml/2006/table">
            <a:tbl>
              <a:tblPr firstRow="1" bandRow="1"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59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</a:t>
                      </a:r>
                      <a:r>
                        <a:rPr lang="en-US" altLang="zh-TW" sz="2000" b="1" dirty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r>
                        <a:rPr lang="zh-TW" altLang="en-US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106</a:t>
                      </a:r>
                      <a:r>
                        <a:rPr lang="zh-TW" altLang="en-US" sz="2000" dirty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6478105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必選課程：行銷人規劃、職場講座</a:t>
            </a: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（四日）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校、系訂畢業門檻：本系日間部四技生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應符合如下標準，方得畢業。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進階級」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點數之證照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至畢業學分中，須再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門非籃球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之選項體育。</a:t>
            </a:r>
            <a:endParaRPr lang="en-US" altLang="zh-TW" sz="24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修習系上開設之課程，延修等因素經系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始得修習系上規定之相近課程替代。</a:t>
            </a:r>
            <a:endParaRPr lang="en-US" altLang="zh-TW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重、補修必修科目與修習新舊課程，請至系網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https://marketing.cyut.edu.tw/p/412-1029-119.php?Lang=zh-tw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124744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系上規定之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門檻，於應屆畢業之次學期開學前未取得者，須完成次學期之註冊繳費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，次學期取得證照經系辦通過者，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，於畢業審查期間，檢附取得證照證書／競賽證明影本交由班代收齊，繳至系辦查驗，始得通過。</a:t>
            </a:r>
            <a:endParaRPr lang="en-US" altLang="zh-TW" sz="3000" kern="100" dirty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>
                <a:solidFill>
                  <a:srgbClr val="0000FF"/>
                </a:solidFill>
              </a:rPr>
              <a:t>Q&amp;A</a:t>
            </a:r>
            <a:r>
              <a:rPr lang="zh-TW" altLang="en-US" sz="6000">
                <a:solidFill>
                  <a:schemeClr val="tx1"/>
                </a:solidFill>
              </a:rPr>
              <a:t/>
            </a:r>
            <a:br>
              <a:rPr lang="zh-TW" altLang="en-US" sz="6000">
                <a:solidFill>
                  <a:schemeClr val="tx1"/>
                </a:solidFill>
              </a:rPr>
            </a:br>
            <a:r>
              <a:rPr lang="zh-TW" altLang="en-US" sz="2000">
                <a:solidFill>
                  <a:schemeClr val="tx1"/>
                </a:solidFill>
              </a:rPr>
              <a:t/>
            </a:r>
            <a:br>
              <a:rPr lang="zh-TW" altLang="en-US" sz="2000">
                <a:solidFill>
                  <a:schemeClr val="tx1"/>
                </a:solidFill>
              </a:rPr>
            </a:br>
            <a:r>
              <a:rPr lang="zh-TW" altLang="en-US" sz="6000">
                <a:solidFill>
                  <a:schemeClr val="tx1"/>
                </a:solidFill>
              </a:rPr>
              <a:t>是否仍有問題</a:t>
            </a:r>
            <a:r>
              <a:rPr lang="en-US" altLang="zh-TW" sz="6000">
                <a:solidFill>
                  <a:schemeClr val="tx1"/>
                </a:solidFill>
              </a:rPr>
              <a:t>?</a:t>
            </a:r>
            <a:r>
              <a:rPr lang="zh-TW" altLang="en-US" sz="6000">
                <a:solidFill>
                  <a:schemeClr val="tx1"/>
                </a:solidFill>
              </a:rPr>
              <a:t/>
            </a:r>
            <a:br>
              <a:rPr lang="zh-TW" altLang="en-US" sz="6000">
                <a:solidFill>
                  <a:schemeClr val="tx1"/>
                </a:solidFill>
              </a:rPr>
            </a:br>
            <a:r>
              <a:rPr lang="zh-TW" altLang="en-US" sz="3000">
                <a:solidFill>
                  <a:schemeClr val="bg1"/>
                </a:solidFill>
              </a:rPr>
              <a:t>．</a:t>
            </a:r>
            <a:r>
              <a:rPr lang="zh-TW" altLang="en-US" sz="6000">
                <a:solidFill>
                  <a:schemeClr val="tx1"/>
                </a:solidFill>
              </a:rPr>
              <a:t/>
            </a:r>
            <a:br>
              <a:rPr lang="zh-TW" altLang="en-US" sz="6000">
                <a:solidFill>
                  <a:schemeClr val="tx1"/>
                </a:solidFill>
              </a:rPr>
            </a:b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外語能力檢定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6"/>
              </a:rPr>
              <a:t>大一大二英文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創造力講座，請洽三創教育與發展中心張景雄先生（分機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800" dirty="0"/>
              <a:t>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學校電話：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1130</Words>
  <Application>Microsoft Office PowerPoint</Application>
  <PresentationFormat>如螢幕大小 (4:3)</PresentationFormat>
  <Paragraphs>121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110學年度第1學期應屆畢業生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2022-01-14T03:01:55Z</dcterms:modified>
</cp:coreProperties>
</file>