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95" r:id="rId5"/>
    <p:sldId id="297" r:id="rId6"/>
    <p:sldId id="290" r:id="rId7"/>
    <p:sldId id="287" r:id="rId8"/>
    <p:sldId id="289" r:id="rId9"/>
    <p:sldId id="294" r:id="rId10"/>
    <p:sldId id="293" r:id="rId11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95"/>
            <p14:sldId id="297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10" d="100"/>
          <a:sy n="110" d="100"/>
        </p:scale>
        <p:origin x="17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5/16/2023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2023/5/16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96006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5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33870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ge.cyut.edu.tw/cyutge/course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88843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851920" y="5373216"/>
            <a:ext cx="5423937" cy="120891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zh-TW" altLang="en-US" sz="4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4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en-US" altLang="zh-TW" sz="4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4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四技生</a:t>
            </a:r>
            <a:r>
              <a:rPr lang="en-US" altLang="zh-TW" sz="4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</a:p>
          <a:p>
            <a:pPr algn="l">
              <a:lnSpc>
                <a:spcPct val="110000"/>
              </a:lnSpc>
            </a:pPr>
            <a:r>
              <a:rPr lang="zh-TW" altLang="en-US" sz="4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4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en-US" altLang="zh-TW" sz="4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4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二技生</a:t>
            </a:r>
            <a:r>
              <a:rPr lang="en-US" altLang="zh-TW" sz="4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4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en-US" altLang="zh-TW" sz="4300" b="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  <a:p>
            <a:pPr algn="l">
              <a:lnSpc>
                <a:spcPct val="110000"/>
              </a:lnSpc>
            </a:pPr>
            <a:r>
              <a:rPr lang="zh-TW" altLang="en-US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en-US" altLang="zh-TW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外國生</a:t>
            </a:r>
            <a:r>
              <a:rPr lang="en-US" altLang="zh-TW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，請洽通識中心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大一大二英文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勞作教育，請洽學務處服務學習組（分機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800" dirty="0"/>
              <a:t>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請洽進修部聯合辦公室（分機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學校電話：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62042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三、畢業資格應修學分數：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1" y="4911689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自由學分：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包含外系學分、課程規劃中未有之本系課程、超修的專業選修或校訂必修學分。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719087"/>
              </p:ext>
            </p:extLst>
          </p:nvPr>
        </p:nvGraphicFramePr>
        <p:xfrm>
          <a:off x="971600" y="1015424"/>
          <a:ext cx="7776865" cy="1584176"/>
        </p:xfrm>
        <a:graphic>
          <a:graphicData uri="http://schemas.openxmlformats.org/drawingml/2006/table">
            <a:tbl>
              <a:tblPr firstRow="1" bandRow="1"/>
              <a:tblGrid>
                <a:gridCol w="133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日間部四技</a:t>
                      </a: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r>
                        <a:rPr lang="zh-TW" altLang="en-US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F7858313-5E23-4ECE-AA37-8EE0C4D93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975266"/>
              </p:ext>
            </p:extLst>
          </p:nvPr>
        </p:nvGraphicFramePr>
        <p:xfrm>
          <a:off x="974488" y="3038124"/>
          <a:ext cx="7773105" cy="1558282"/>
        </p:xfrm>
        <a:graphic>
          <a:graphicData uri="http://schemas.openxmlformats.org/drawingml/2006/table">
            <a:tbl>
              <a:tblPr firstRow="1" bandRow="1"/>
              <a:tblGrid>
                <a:gridCol w="136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3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3978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進修部四技</a:t>
                      </a: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r>
                        <a:rPr lang="zh-TW" altLang="en-US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kumimoji="0"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kumimoji="0"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kumimoji="0"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kumimoji="0"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kumimoji="0"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kumimoji="0" lang="zh-TW" alt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26478105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4624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三、畢業資格應修學分數：</a:t>
            </a:r>
            <a:r>
              <a:rPr lang="en-US" altLang="zh-TW" sz="3800" dirty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續</a:t>
            </a:r>
            <a:r>
              <a:rPr lang="en-US" altLang="zh-TW" sz="3800" dirty="0">
                <a:latin typeface="華康中圓體" pitchFamily="49" charset="-120"/>
                <a:ea typeface="華康中圓體" pitchFamily="49" charset="-120"/>
              </a:rPr>
              <a:t>)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4978340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自由學分：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包含外系學分、課程規劃中未有之本系課程、超修的專業選修或校訂必修學分。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04862"/>
              </p:ext>
            </p:extLst>
          </p:nvPr>
        </p:nvGraphicFramePr>
        <p:xfrm>
          <a:off x="984175" y="3064923"/>
          <a:ext cx="7776865" cy="1584176"/>
        </p:xfrm>
        <a:graphic>
          <a:graphicData uri="http://schemas.openxmlformats.org/drawingml/2006/table">
            <a:tbl>
              <a:tblPr firstRow="1" bandRow="1"/>
              <a:tblGrid>
                <a:gridCol w="133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日間部四技外國生</a:t>
                      </a: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r>
                        <a:rPr lang="zh-TW" altLang="en-US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37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EDF1A204-9253-4DDF-8EAA-043C1FABF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411531"/>
              </p:ext>
            </p:extLst>
          </p:nvPr>
        </p:nvGraphicFramePr>
        <p:xfrm>
          <a:off x="985046" y="1016723"/>
          <a:ext cx="7776865" cy="1584176"/>
        </p:xfrm>
        <a:graphic>
          <a:graphicData uri="http://schemas.openxmlformats.org/drawingml/2006/table">
            <a:tbl>
              <a:tblPr firstRow="1" bandRow="1"/>
              <a:tblGrid>
                <a:gridCol w="1334323">
                  <a:extLst>
                    <a:ext uri="{9D8B030D-6E8A-4147-A177-3AD203B41FA5}">
                      <a16:colId xmlns:a16="http://schemas.microsoft.com/office/drawing/2014/main" val="2489750551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890592327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1942134558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4277638499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35004101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385542707"/>
                    </a:ext>
                  </a:extLst>
                </a:gridCol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日間部二技</a:t>
                      </a: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r>
                        <a:rPr lang="zh-TW" altLang="en-US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288794"/>
                  </a:ext>
                </a:extLst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568681"/>
                  </a:ext>
                </a:extLst>
              </a:tr>
              <a:tr h="7916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56618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7184316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四、日間部四技畢業資格審查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619816"/>
            <a:ext cx="8202488" cy="3393360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必選課程：行銷人規劃、職場講座</a:t>
            </a:r>
          </a:p>
          <a:p>
            <a:pPr algn="just"/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（四日）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校、系訂畢業門檻：本系日間部四技生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應符合如下標準，方得畢業。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電子試算表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進階級」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專業證照檢定：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點數之證照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至畢業學分中，須再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門非籃球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之選項體育。</a:t>
            </a:r>
            <a:endParaRPr lang="en-US" altLang="zh-TW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修習系上開設之課程，延修等因素經系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始得修習系上規定之相近課程替代。</a:t>
            </a:r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重、補修必修科目與修習新舊課程，請至系網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https://marketing.cyut.edu.tw/p/412-1029-119.php?Lang=zh-tw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1376772"/>
            <a:ext cx="770485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系上規定之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門檻，於應屆畢業之次學期開學前未取得者，須完成次學期之註冊繳費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，次學期取得證照經系辦通過者，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，於畢業審查期間，檢附取得證照證書／競賽證明影本交由班代收齊，繳至系辦查驗，始得通過。</a:t>
            </a:r>
            <a:endParaRPr lang="en-US" altLang="zh-TW" sz="3000" kern="100" dirty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>
                <a:solidFill>
                  <a:srgbClr val="0000FF"/>
                </a:solidFill>
              </a:rPr>
              <a:t>Q&amp;A</a:t>
            </a:r>
            <a:br>
              <a:rPr lang="zh-TW" altLang="en-US" sz="6000">
                <a:solidFill>
                  <a:schemeClr val="tx1"/>
                </a:solidFill>
              </a:rPr>
            </a:br>
            <a:br>
              <a:rPr lang="zh-TW" altLang="en-US" sz="2000">
                <a:solidFill>
                  <a:schemeClr val="tx1"/>
                </a:solidFill>
              </a:rPr>
            </a:br>
            <a:r>
              <a:rPr lang="zh-TW" altLang="en-US" sz="6000">
                <a:solidFill>
                  <a:schemeClr val="tx1"/>
                </a:solidFill>
              </a:rPr>
              <a:t>是否仍有問題</a:t>
            </a:r>
            <a:r>
              <a:rPr lang="en-US" altLang="zh-TW" sz="6000">
                <a:solidFill>
                  <a:schemeClr val="tx1"/>
                </a:solidFill>
              </a:rPr>
              <a:t>?</a:t>
            </a:r>
            <a:br>
              <a:rPr lang="zh-TW" altLang="en-US" sz="6000">
                <a:solidFill>
                  <a:schemeClr val="tx1"/>
                </a:solidFill>
              </a:rPr>
            </a:br>
            <a:r>
              <a:rPr lang="zh-TW" altLang="en-US" sz="3000">
                <a:solidFill>
                  <a:schemeClr val="bg1"/>
                </a:solidFill>
              </a:rPr>
              <a:t>．</a:t>
            </a:r>
            <a:br>
              <a:rPr lang="zh-TW" altLang="en-US" sz="6000">
                <a:solidFill>
                  <a:schemeClr val="tx1"/>
                </a:solidFill>
              </a:rPr>
            </a:b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b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1448</Words>
  <Application>Microsoft Office PowerPoint</Application>
  <PresentationFormat>如螢幕大小 (4:3)</PresentationFormat>
  <Paragraphs>157</Paragraphs>
  <Slides>10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112學年度第1學期應屆畢業生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三、畢業資格應修學分數：(續)</vt:lpstr>
      <vt:lpstr>四、日間部四技畢業資格審查(畢業門檻)項目：</vt:lpstr>
      <vt:lpstr>五、畢業資格-注意事項－1：</vt:lpstr>
      <vt:lpstr>五、畢業資格-注意事項－２：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2023-05-16T01:00:18Z</dcterms:modified>
</cp:coreProperties>
</file>